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67"/>
  </p:notesMasterIdLst>
  <p:sldIdLst>
    <p:sldId id="256" r:id="rId2"/>
    <p:sldId id="440" r:id="rId3"/>
    <p:sldId id="399" r:id="rId4"/>
    <p:sldId id="345" r:id="rId5"/>
    <p:sldId id="330" r:id="rId6"/>
    <p:sldId id="331" r:id="rId7"/>
    <p:sldId id="279" r:id="rId8"/>
    <p:sldId id="317" r:id="rId9"/>
    <p:sldId id="432" r:id="rId10"/>
    <p:sldId id="307" r:id="rId11"/>
    <p:sldId id="257" r:id="rId12"/>
    <p:sldId id="340" r:id="rId13"/>
    <p:sldId id="275" r:id="rId14"/>
    <p:sldId id="261" r:id="rId15"/>
    <p:sldId id="266" r:id="rId16"/>
    <p:sldId id="267" r:id="rId17"/>
    <p:sldId id="263" r:id="rId18"/>
    <p:sldId id="278" r:id="rId19"/>
    <p:sldId id="262" r:id="rId20"/>
    <p:sldId id="285" r:id="rId21"/>
    <p:sldId id="308" r:id="rId22"/>
    <p:sldId id="332" r:id="rId23"/>
    <p:sldId id="311" r:id="rId24"/>
    <p:sldId id="274" r:id="rId25"/>
    <p:sldId id="273" r:id="rId26"/>
    <p:sldId id="258" r:id="rId27"/>
    <p:sldId id="336" r:id="rId28"/>
    <p:sldId id="314" r:id="rId29"/>
    <p:sldId id="264" r:id="rId30"/>
    <p:sldId id="341" r:id="rId31"/>
    <p:sldId id="260" r:id="rId32"/>
    <p:sldId id="342" r:id="rId33"/>
    <p:sldId id="321" r:id="rId34"/>
    <p:sldId id="320" r:id="rId35"/>
    <p:sldId id="339" r:id="rId36"/>
    <p:sldId id="323" r:id="rId37"/>
    <p:sldId id="322" r:id="rId38"/>
    <p:sldId id="318" r:id="rId39"/>
    <p:sldId id="319" r:id="rId40"/>
    <p:sldId id="312" r:id="rId41"/>
    <p:sldId id="434" r:id="rId42"/>
    <p:sldId id="435" r:id="rId43"/>
    <p:sldId id="437" r:id="rId44"/>
    <p:sldId id="438" r:id="rId45"/>
    <p:sldId id="436" r:id="rId46"/>
    <p:sldId id="439" r:id="rId47"/>
    <p:sldId id="309" r:id="rId48"/>
    <p:sldId id="283" r:id="rId49"/>
    <p:sldId id="287" r:id="rId50"/>
    <p:sldId id="338" r:id="rId51"/>
    <p:sldId id="310" r:id="rId52"/>
    <p:sldId id="281" r:id="rId53"/>
    <p:sldId id="282" r:id="rId54"/>
    <p:sldId id="313" r:id="rId55"/>
    <p:sldId id="300" r:id="rId56"/>
    <p:sldId id="299" r:id="rId57"/>
    <p:sldId id="315" r:id="rId58"/>
    <p:sldId id="316" r:id="rId59"/>
    <p:sldId id="292" r:id="rId60"/>
    <p:sldId id="296" r:id="rId61"/>
    <p:sldId id="297" r:id="rId62"/>
    <p:sldId id="295" r:id="rId63"/>
    <p:sldId id="344" r:id="rId64"/>
    <p:sldId id="305" r:id="rId65"/>
    <p:sldId id="431" r:id="rId6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0A6F7E5-27A9-4702-9003-D3EB573F775D}">
          <p14:sldIdLst>
            <p14:sldId id="256"/>
            <p14:sldId id="440"/>
            <p14:sldId id="399"/>
            <p14:sldId id="345"/>
            <p14:sldId id="330"/>
            <p14:sldId id="331"/>
            <p14:sldId id="279"/>
            <p14:sldId id="317"/>
            <p14:sldId id="432"/>
          </p14:sldIdLst>
        </p14:section>
        <p14:section name="SSMS keyboard shortcuts" id="{E5CC766F-5778-4E9C-9230-22B27B073EB3}">
          <p14:sldIdLst>
            <p14:sldId id="307"/>
            <p14:sldId id="257"/>
            <p14:sldId id="340"/>
            <p14:sldId id="275"/>
            <p14:sldId id="261"/>
            <p14:sldId id="266"/>
            <p14:sldId id="267"/>
            <p14:sldId id="263"/>
            <p14:sldId id="278"/>
            <p14:sldId id="262"/>
            <p14:sldId id="285"/>
          </p14:sldIdLst>
        </p14:section>
        <p14:section name="Other SSMS shortcuts &amp; tricks" id="{190FA19F-9496-40F9-AB68-177431797B54}">
          <p14:sldIdLst>
            <p14:sldId id="308"/>
            <p14:sldId id="332"/>
            <p14:sldId id="311"/>
            <p14:sldId id="274"/>
            <p14:sldId id="273"/>
            <p14:sldId id="258"/>
            <p14:sldId id="336"/>
            <p14:sldId id="314"/>
            <p14:sldId id="264"/>
            <p14:sldId id="341"/>
            <p14:sldId id="260"/>
            <p14:sldId id="342"/>
            <p14:sldId id="321"/>
            <p14:sldId id="320"/>
            <p14:sldId id="339"/>
            <p14:sldId id="323"/>
            <p14:sldId id="322"/>
            <p14:sldId id="318"/>
            <p14:sldId id="319"/>
            <p14:sldId id="312"/>
            <p14:sldId id="434"/>
            <p14:sldId id="435"/>
            <p14:sldId id="437"/>
            <p14:sldId id="438"/>
            <p14:sldId id="436"/>
            <p14:sldId id="439"/>
          </p14:sldIdLst>
        </p14:section>
        <p14:section name="Windows keyboard shortcuts" id="{E8522F79-52B2-44CB-81A3-84C7AD62F01B}">
          <p14:sldIdLst>
            <p14:sldId id="309"/>
            <p14:sldId id="283"/>
            <p14:sldId id="287"/>
            <p14:sldId id="338"/>
          </p14:sldIdLst>
        </p14:section>
        <p14:section name="Other Windows shortcuts &amp; tricks" id="{82392879-FF7C-4638-A7ED-63F82FEFA4FF}">
          <p14:sldIdLst>
            <p14:sldId id="310"/>
            <p14:sldId id="281"/>
            <p14:sldId id="282"/>
            <p14:sldId id="313"/>
            <p14:sldId id="300"/>
            <p14:sldId id="299"/>
            <p14:sldId id="315"/>
            <p14:sldId id="316"/>
            <p14:sldId id="292"/>
            <p14:sldId id="296"/>
            <p14:sldId id="297"/>
            <p14:sldId id="295"/>
            <p14:sldId id="344"/>
            <p14:sldId id="305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E8DCFA-510C-44CD-B2C9-F40BDC8DF1E4}" v="1" dt="2020-02-01T15:09:49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87274" autoAdjust="0"/>
  </p:normalViewPr>
  <p:slideViewPr>
    <p:cSldViewPr snapToGrid="0">
      <p:cViewPr varScale="1">
        <p:scale>
          <a:sx n="106" d="100"/>
          <a:sy n="106" d="100"/>
        </p:scale>
        <p:origin x="89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5F7BA1AA-ECEB-4F1F-81B7-330BA8769F15}"/>
  </pc:docChgLst>
  <pc:docChgLst>
    <pc:chgData name="Andy Mallon" userId="0dfd7ab5-17aa-4ac6-b039-e05176edc781" providerId="ADAL" clId="{C8A450F0-B9CB-4CB6-9355-371000F5D632}"/>
  </pc:docChgLst>
  <pc:docChgLst>
    <pc:chgData name="Andy Mallon" userId="8ed075f77b608d91" providerId="LiveId" clId="{E2E8DCFA-510C-44CD-B2C9-F40BDC8DF1E4}"/>
    <pc:docChg chg="addSld delSld modSld modSection">
      <pc:chgData name="Andy Mallon" userId="8ed075f77b608d91" providerId="LiveId" clId="{E2E8DCFA-510C-44CD-B2C9-F40BDC8DF1E4}" dt="2020-02-01T15:09:51.894" v="1" actId="2696"/>
      <pc:docMkLst>
        <pc:docMk/>
      </pc:docMkLst>
      <pc:sldChg chg="del">
        <pc:chgData name="Andy Mallon" userId="8ed075f77b608d91" providerId="LiveId" clId="{E2E8DCFA-510C-44CD-B2C9-F40BDC8DF1E4}" dt="2020-02-01T15:09:51.894" v="1" actId="2696"/>
        <pc:sldMkLst>
          <pc:docMk/>
          <pc:sldMk cId="2367324778" sldId="397"/>
        </pc:sldMkLst>
      </pc:sldChg>
      <pc:sldChg chg="add">
        <pc:chgData name="Andy Mallon" userId="8ed075f77b608d91" providerId="LiveId" clId="{E2E8DCFA-510C-44CD-B2C9-F40BDC8DF1E4}" dt="2020-02-01T15:09:49.508" v="0"/>
        <pc:sldMkLst>
          <pc:docMk/>
          <pc:sldMk cId="1633895870" sldId="440"/>
        </pc:sldMkLst>
      </pc:sldChg>
    </pc:docChg>
  </pc:docChgLst>
  <pc:docChgLst>
    <pc:chgData name="Andy Mallon" userId="8ed075f77b608d91" providerId="LiveId" clId="{A0D3CDE9-A905-4C8C-B0FF-A8B273E15842}"/>
    <pc:docChg chg="custSel addSld delSld modSld delMainMaster modSection">
      <pc:chgData name="Andy Mallon" userId="8ed075f77b608d91" providerId="LiveId" clId="{A0D3CDE9-A905-4C8C-B0FF-A8B273E15842}" dt="2019-09-07T19:01:43.227" v="21" actId="2696"/>
      <pc:docMkLst>
        <pc:docMk/>
      </pc:docMkLst>
      <pc:sldChg chg="add">
        <pc:chgData name="Andy Mallon" userId="8ed075f77b608d91" providerId="LiveId" clId="{A0D3CDE9-A905-4C8C-B0FF-A8B273E15842}" dt="2019-08-24T13:53:06.458" v="14"/>
        <pc:sldMkLst>
          <pc:docMk/>
          <pc:sldMk cId="2367324778" sldId="397"/>
        </pc:sldMkLst>
      </pc:sldChg>
      <pc:sldChg chg="add">
        <pc:chgData name="Andy Mallon" userId="8ed075f77b608d91" providerId="LiveId" clId="{A0D3CDE9-A905-4C8C-B0FF-A8B273E15842}" dt="2019-08-24T13:53:06.458" v="14"/>
        <pc:sldMkLst>
          <pc:docMk/>
          <pc:sldMk cId="1602673492" sldId="399"/>
        </pc:sldMkLst>
      </pc:sldChg>
      <pc:sldChg chg="modSp add del">
        <pc:chgData name="Andy Mallon" userId="8ed075f77b608d91" providerId="LiveId" clId="{A0D3CDE9-A905-4C8C-B0FF-A8B273E15842}" dt="2019-09-07T19:01:43.227" v="21" actId="2696"/>
        <pc:sldMkLst>
          <pc:docMk/>
          <pc:sldMk cId="663809898" sldId="440"/>
        </pc:sldMkLst>
        <pc:spChg chg="mod">
          <ac:chgData name="Andy Mallon" userId="8ed075f77b608d91" providerId="LiveId" clId="{A0D3CDE9-A905-4C8C-B0FF-A8B273E15842}" dt="2019-08-24T14:02:47.278" v="20" actId="27636"/>
          <ac:spMkLst>
            <pc:docMk/>
            <pc:sldMk cId="663809898" sldId="440"/>
            <ac:spMk id="4" creationId="{00000000-0000-0000-0000-000000000000}"/>
          </ac:spMkLst>
        </pc:spChg>
      </pc:sldChg>
    </pc:docChg>
  </pc:docChgLst>
  <pc:docChgLst>
    <pc:chgData name="Andy Mallon" userId="0dfd7ab5-17aa-4ac6-b039-e05176edc781" providerId="ADAL" clId="{BB7BA60F-C9B3-4762-9C88-B606F139464B}"/>
  </pc:docChgLst>
  <pc:docChgLst>
    <pc:chgData name="Andy Mallon" userId="0dfd7ab5-17aa-4ac6-b039-e05176edc781" providerId="ADAL" clId="{D1961E72-D0E7-490B-90CF-6E505E90C6CE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2020-02-01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3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2020-02-01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2020-02-01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2020-02-01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am2.co/RemapSSMS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thomaslarock.com/2016/01/pause-sql-server-service-before-restarting/" TargetMode="External"/><Relationship Id="rId3" Type="http://schemas.openxmlformats.org/officeDocument/2006/relationships/hyperlink" Target="http://am2.co/RemapSSMS" TargetMode="External"/><Relationship Id="rId7" Type="http://schemas.openxmlformats.org/officeDocument/2006/relationships/hyperlink" Target="http://www.davidklee.net/2015/11/30/summon-blue-screens-of-death-for-testing-purposes-only-of-course/" TargetMode="External"/><Relationship Id="rId2" Type="http://schemas.openxmlformats.org/officeDocument/2006/relationships/hyperlink" Target="https://amtwo.co/shortcut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MagicGuids" TargetMode="External"/><Relationship Id="rId5" Type="http://schemas.openxmlformats.org/officeDocument/2006/relationships/hyperlink" Target="https://github.com/kevcunnane/ssmskeymap" TargetMode="External"/><Relationship Id="rId4" Type="http://schemas.openxmlformats.org/officeDocument/2006/relationships/hyperlink" Target="https://amtwo.co/shortcuts-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5.png"/><Relationship Id="rId3" Type="http://schemas.openxmlformats.org/officeDocument/2006/relationships/slide" Target="slide10.xml"/><Relationship Id="rId7" Type="http://schemas.openxmlformats.org/officeDocument/2006/relationships/image" Target="../media/image43.png"/><Relationship Id="rId12" Type="http://schemas.openxmlformats.org/officeDocument/2006/relationships/slide" Target="slide5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slide" Target="slide21.xml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slide" Target="slide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44671-AA64-4C51-9D47-E616D74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803399"/>
            <a:ext cx="7086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3816127" y="3472935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3842-78CA-4F6E-A1F6-491D1C0073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7" r="7473"/>
          <a:stretch/>
        </p:blipFill>
        <p:spPr>
          <a:xfrm>
            <a:off x="417799" y="3472935"/>
            <a:ext cx="3275790" cy="32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F17C031-EAF1-4335-BDCD-D20A4824F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" y="1728767"/>
            <a:ext cx="11830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A7DD82B5-E3FA-45F7-AD32-647D638C3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788" y="1803400"/>
            <a:ext cx="9556750" cy="4460875"/>
          </a:xfrm>
        </p:spPr>
      </p:pic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Azure Data Studio?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FEB484-35D3-474E-9014-03B691992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9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Studio shortcuts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D41582-9EB3-48EF-A4C3-EF41B19C74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23266" y="1803400"/>
            <a:ext cx="5650268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 </a:t>
            </a:r>
            <a:r>
              <a:rPr lang="en-US" dirty="0" err="1"/>
              <a:t>hoo</a:t>
            </a:r>
            <a:r>
              <a:rPr lang="en-US" dirty="0"/>
              <a:t>! They’re the same!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F65B074B-D2EF-4B8A-A627-9BB08D44CD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63237"/>
          <a:stretch/>
        </p:blipFill>
        <p:spPr>
          <a:xfrm>
            <a:off x="254000" y="2103749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WTF? All new shortcuts??!!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3899B-1FEB-4661-B608-5EF2081E5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E61D0D6-62C0-49F9-9941-C10227C4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9" b="12172"/>
          <a:stretch/>
        </p:blipFill>
        <p:spPr>
          <a:xfrm>
            <a:off x="254000" y="1776706"/>
            <a:ext cx="11684000" cy="45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Azure Data Studio extension </a:t>
            </a:r>
          </a:p>
          <a:p>
            <a:pPr lvl="1"/>
            <a:r>
              <a:rPr lang="en-US" dirty="0"/>
              <a:t>by Kevin Cunnane, Engineering Manager, Microsoft</a:t>
            </a:r>
          </a:p>
          <a:p>
            <a:r>
              <a:rPr lang="en-US" dirty="0"/>
              <a:t>This extension ports the most popular shortcuts to </a:t>
            </a:r>
            <a:r>
              <a:rPr lang="en-US"/>
              <a:t>Azure Data Studio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1" b="76924"/>
          <a:stretch/>
        </p:blipFill>
        <p:spPr>
          <a:xfrm>
            <a:off x="2409825" y="4521200"/>
            <a:ext cx="7372350" cy="15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62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60"/>
            <a:ext cx="12192000" cy="67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Win + T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</a:t>
            </a:r>
            <a:r>
              <a:rPr lang="en-US" sz="3000" dirty="0"/>
              <a:t>(Win 8+, 2012/R2)</a:t>
            </a:r>
          </a:p>
          <a:p>
            <a:r>
              <a:rPr lang="en-US" dirty="0"/>
              <a:t>Ctrl + Scroll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53D79-63F4-47DD-B4E6-C7E1EDB5F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un…</a:t>
            </a:r>
          </a:p>
          <a:p>
            <a:r>
              <a:rPr lang="en-US" dirty="0"/>
              <a:t>Windows </a:t>
            </a:r>
            <a:r>
              <a:rPr lang="en-US" b="1" dirty="0"/>
              <a:t>E</a:t>
            </a:r>
            <a:r>
              <a:rPr lang="en-US" dirty="0"/>
              <a:t>xplorer</a:t>
            </a:r>
          </a:p>
          <a:p>
            <a:r>
              <a:rPr lang="en-US" b="1" dirty="0"/>
              <a:t>L</a:t>
            </a:r>
            <a:r>
              <a:rPr lang="en-US" dirty="0"/>
              <a:t>ock Windows</a:t>
            </a:r>
          </a:p>
          <a:p>
            <a:r>
              <a:rPr lang="en-US" dirty="0"/>
              <a:t>Focus on </a:t>
            </a:r>
            <a:r>
              <a:rPr lang="en-US" b="1" dirty="0"/>
              <a:t>T</a:t>
            </a:r>
            <a:r>
              <a:rPr lang="en-US" dirty="0"/>
              <a:t>askbar</a:t>
            </a:r>
          </a:p>
          <a:p>
            <a:r>
              <a:rPr lang="en-US" dirty="0"/>
              <a:t>Ctrl + Alt + Del </a:t>
            </a:r>
            <a:r>
              <a:rPr lang="en-US" sz="3000" dirty="0"/>
              <a:t>(for RDP)</a:t>
            </a:r>
          </a:p>
          <a:p>
            <a:r>
              <a:rPr lang="en-US" dirty="0"/>
              <a:t>Power User menu</a:t>
            </a:r>
          </a:p>
          <a:p>
            <a:r>
              <a:rPr lang="en-US" dirty="0"/>
              <a:t>Zoom in/out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mobile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AMtwo.co/shortcuts-ppt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37CADB-EAA9-4D43-924A-AFD55AF31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37"/>
          <a:stretch/>
        </p:blipFill>
        <p:spPr>
          <a:xfrm>
            <a:off x="254000" y="3536750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17F75D-A558-4437-AC5D-A5C58E83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posts about these tips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AMtwo.co/shortcuts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slides + cheat sheet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AMtwo.co/shortcuts-ppt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SSMS Keymap for SQL Ops Studio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github.com/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kevcunnane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ssmskeymap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information referenced in slides</a:t>
            </a:r>
          </a:p>
          <a:p>
            <a:pPr lvl="1"/>
            <a:r>
              <a:rPr lang="en-US" sz="3600" dirty="0">
                <a:hlinkClick r:id="rId3"/>
              </a:rPr>
              <a:t>AMtwo.co/</a:t>
            </a:r>
            <a:r>
              <a:rPr lang="en-US" sz="3600" dirty="0" err="1">
                <a:hlinkClick r:id="rId3"/>
              </a:rPr>
              <a:t>RemapSSMS</a:t>
            </a:r>
            <a:endParaRPr lang="en-US" sz="3600" dirty="0"/>
          </a:p>
          <a:p>
            <a:pPr lvl="1"/>
            <a:r>
              <a:rPr lang="en-US" sz="3600" dirty="0">
                <a:hlinkClick r:id="rId6"/>
              </a:rPr>
              <a:t>go.am2.co/</a:t>
            </a:r>
            <a:r>
              <a:rPr lang="en-US" sz="3600" dirty="0" err="1">
                <a:hlinkClick r:id="rId6"/>
              </a:rPr>
              <a:t>MagicGuids</a:t>
            </a:r>
            <a:endParaRPr lang="en-US" sz="4000" dirty="0"/>
          </a:p>
          <a:p>
            <a:pPr lvl="1"/>
            <a:r>
              <a:rPr lang="en-US" sz="3600" dirty="0">
                <a:hlinkClick r:id="rId7"/>
              </a:rPr>
              <a:t>davidklee.net/2015/11/30/summon-blue-screens-of-death-for-testing-purposes-only-of-course/</a:t>
            </a:r>
            <a:endParaRPr lang="en-US" sz="3600" dirty="0"/>
          </a:p>
          <a:p>
            <a:pPr lvl="1"/>
            <a:r>
              <a:rPr lang="en-US" sz="3600" dirty="0">
                <a:hlinkClick r:id="rId8"/>
              </a:rPr>
              <a:t>thomaslarock.com/2016/01/pause-</a:t>
            </a:r>
            <a:r>
              <a:rPr lang="en-US" sz="3600" dirty="0" err="1">
                <a:hlinkClick r:id="rId8"/>
              </a:rPr>
              <a:t>sql</a:t>
            </a:r>
            <a:r>
              <a:rPr lang="en-US" sz="3600" dirty="0">
                <a:hlinkClick r:id="rId8"/>
              </a:rPr>
              <a:t>-server-service-before-restarting/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9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947581"/>
                  </p:ext>
                </p:extLst>
              </p:nvPr>
            </p:nvGraphicFramePr>
            <p:xfrm>
              <a:off x="711706" y="166799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5CC766F-5778-4E9C-9230-22B27B073EB3}">
                    <psez:zmPr id="{E6F33B71-BC92-479B-A2BE-E7F90439D67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706" y="166799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545033"/>
                  </p:ext>
                </p:extLst>
              </p:nvPr>
            </p:nvGraphicFramePr>
            <p:xfrm>
              <a:off x="6096000" y="166798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190FA19F-9496-40F9-AB68-177431797B54}">
                    <psez:zmPr id="{00E6A014-C7E3-4AA3-AAED-715E66D0FED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166798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3650848"/>
                  </p:ext>
                </p:extLst>
              </p:nvPr>
            </p:nvGraphicFramePr>
            <p:xfrm>
              <a:off x="711706" y="3195463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8522F79-52B2-44CB-81A3-84C7AD62F01B}">
                    <psez:zmPr id="{750ACA5A-3B30-4270-A8AF-DE3D45E010F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706" y="3195463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3352691"/>
                  </p:ext>
                </p:extLst>
              </p:nvPr>
            </p:nvGraphicFramePr>
            <p:xfrm>
              <a:off x="6096000" y="3195464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82392879-FF7C-4638-A7ED-63F82FEFA4FF}">
                    <psez:zmPr id="{45BB7E67-9DE5-4267-9FF2-32AD06C91816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3195464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021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42212</TotalTime>
  <Words>1920</Words>
  <Application>Microsoft Office PowerPoint</Application>
  <PresentationFormat>Widescreen</PresentationFormat>
  <Paragraphs>360</Paragraphs>
  <Slides>65</Slides>
  <Notes>42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Calibri</vt:lpstr>
      <vt:lpstr>Consolas</vt:lpstr>
      <vt:lpstr>Segoe UI Light</vt:lpstr>
      <vt:lpstr>Segoe UI Semibold</vt:lpstr>
      <vt:lpstr>Wingdings</vt:lpstr>
      <vt:lpstr>Wingdings 2</vt:lpstr>
      <vt:lpstr>WidescreenPres</vt:lpstr>
      <vt:lpstr>Shortcuts from an Impatient DBA</vt:lpstr>
      <vt:lpstr>Andy Mallon</vt:lpstr>
      <vt:lpstr>PowerPoint Presentation</vt:lpstr>
      <vt:lpstr>Contact Andy</vt:lpstr>
      <vt:lpstr>Session Feedback</vt:lpstr>
      <vt:lpstr>I'm also gonna need you to go ahead  and silence your mobile phones</vt:lpstr>
      <vt:lpstr>Why are we here?</vt:lpstr>
      <vt:lpstr>Agenda</vt:lpstr>
      <vt:lpstr>PowerPoint Presentation</vt:lpstr>
      <vt:lpstr>SSMS keyboard shortcuts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What about Azure Data Studio?</vt:lpstr>
      <vt:lpstr>Azure Data Studio shortcuts</vt:lpstr>
      <vt:lpstr>Woo hoo! They’re the same!</vt:lpstr>
      <vt:lpstr>WTF? All new shortcuts??!!</vt:lpstr>
      <vt:lpstr>SSMS Keymap</vt:lpstr>
      <vt:lpstr>PowerPoint Presentation</vt:lpstr>
      <vt:lpstr>Windows keyboard shortcuts</vt:lpstr>
      <vt:lpstr>Windows Shortcuts</vt:lpstr>
      <vt:lpstr>Win + [Arrow keys]</vt:lpstr>
      <vt:lpstr>Virtual Desktops (Windows 10)</vt:lpstr>
      <vt:lpstr>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Slides + more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156</cp:revision>
  <dcterms:created xsi:type="dcterms:W3CDTF">2015-05-02T15:20:16Z</dcterms:created>
  <dcterms:modified xsi:type="dcterms:W3CDTF">2020-02-01T15:09:59Z</dcterms:modified>
</cp:coreProperties>
</file>